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0674"/>
    <a:srgbClr val="E754F9"/>
    <a:srgbClr val="AF4CC0"/>
    <a:srgbClr val="8B2BBF"/>
    <a:srgbClr val="9C5BF3"/>
    <a:srgbClr val="5F1F6F"/>
    <a:srgbClr val="18001D"/>
    <a:srgbClr val="8D3FDA"/>
    <a:srgbClr val="241D46"/>
    <a:srgbClr val="321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7130946856561484E-3"/>
          <c:y val="0.20773974414753341"/>
          <c:w val="0.9465779792288912"/>
          <c:h val="0.7922602558524666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rgbClr val="682575"/>
              </a:solidFill>
              <a:ln w="63500">
                <a:solidFill>
                  <a:schemeClr val="lt1"/>
                </a:solidFill>
              </a:ln>
              <a:effectLst/>
              <a:sp3d contourW="635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2C1846">
                  <a:alpha val="89000"/>
                </a:srgbClr>
              </a:solidFill>
              <a:ln w="63500">
                <a:solidFill>
                  <a:schemeClr val="lt1"/>
                </a:solidFill>
              </a:ln>
              <a:effectLst/>
              <a:sp3d contourW="635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rgbClr val="002060">
                  <a:alpha val="89000"/>
                </a:srgbClr>
              </a:solidFill>
              <a:ln w="63500">
                <a:solidFill>
                  <a:schemeClr val="lt1"/>
                </a:solidFill>
              </a:ln>
              <a:effectLst/>
              <a:sp3d contourW="635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rgbClr val="1A0023">
                  <a:alpha val="89000"/>
                </a:srgbClr>
              </a:solidFill>
              <a:ln w="63500">
                <a:solidFill>
                  <a:schemeClr val="lt1"/>
                </a:solidFill>
              </a:ln>
              <a:effectLst/>
              <a:sp3d contourW="63500">
                <a:contourClr>
                  <a:schemeClr val="lt1"/>
                </a:contourClr>
              </a:sp3d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solidFill>
          <a:srgbClr val="9C5BF3">
            <a:alpha val="33000"/>
          </a:srgb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>
          <a:shade val="50000"/>
          <a:alpha val="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23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73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96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03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83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51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28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60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9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4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4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804D-6341-4F40-8CE8-FC3157C80FCC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5167D-DFA5-4F90-A61A-AF3BAEBBE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0537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46585" y="336952"/>
            <a:ext cx="6457070" cy="3385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105378"/>
            <a:ext cx="12192000" cy="7526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363941" y="0"/>
            <a:ext cx="147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smtClean="0">
                <a:solidFill>
                  <a:schemeClr val="bg1"/>
                </a:solidFill>
              </a:rPr>
              <a:t>NG</a:t>
            </a:r>
            <a:endParaRPr lang="en-IN" sz="7200" b="1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586088" y="318138"/>
            <a:ext cx="6641125" cy="357368"/>
            <a:chOff x="3692766" y="803474"/>
            <a:chExt cx="4345163" cy="357368"/>
          </a:xfrm>
        </p:grpSpPr>
        <p:sp>
          <p:nvSpPr>
            <p:cNvPr id="11" name="TextBox 10"/>
            <p:cNvSpPr txBox="1"/>
            <p:nvPr/>
          </p:nvSpPr>
          <p:spPr>
            <a:xfrm>
              <a:off x="3692766" y="803474"/>
              <a:ext cx="7596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u="sng" smtClean="0">
                  <a:solidFill>
                    <a:schemeClr val="bg1"/>
                  </a:solidFill>
                </a:rPr>
                <a:t>HOME</a:t>
              </a:r>
              <a:endParaRPr lang="en-IN" sz="1600" u="sng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83722" y="811180"/>
              <a:ext cx="11699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smtClean="0">
                  <a:solidFill>
                    <a:schemeClr val="bg1"/>
                  </a:solidFill>
                </a:rPr>
                <a:t>ABOUT US</a:t>
              </a:r>
              <a:endParaRPr lang="en-IN" sz="160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84985" y="822288"/>
              <a:ext cx="1388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smtClean="0">
                  <a:solidFill>
                    <a:schemeClr val="bg1"/>
                  </a:solidFill>
                </a:rPr>
                <a:t>SEARCH NGOs</a:t>
              </a:r>
              <a:endParaRPr lang="en-IN" sz="160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04883" y="822288"/>
              <a:ext cx="633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smtClean="0">
                  <a:solidFill>
                    <a:schemeClr val="bg1"/>
                  </a:solidFill>
                </a:rPr>
                <a:t>FAQs</a:t>
              </a:r>
              <a:endParaRPr lang="en-IN" sz="1600">
                <a:solidFill>
                  <a:schemeClr val="bg1"/>
                </a:solidFill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588475" y="3332012"/>
            <a:ext cx="2349305" cy="2504049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4809977" y="3231193"/>
            <a:ext cx="2349305" cy="2504049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ounded Rectangle 18"/>
          <p:cNvSpPr/>
          <p:nvPr/>
        </p:nvSpPr>
        <p:spPr>
          <a:xfrm>
            <a:off x="7762438" y="3332011"/>
            <a:ext cx="2349305" cy="2504049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383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73598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0" t="15179" r="10932" b="16718"/>
          <a:stretch/>
        </p:blipFill>
        <p:spPr>
          <a:xfrm>
            <a:off x="689317" y="1405717"/>
            <a:ext cx="5022167" cy="43057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46585" y="336952"/>
            <a:ext cx="6457070" cy="3385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3586088" y="318138"/>
            <a:ext cx="6641125" cy="357368"/>
            <a:chOff x="3692766" y="803474"/>
            <a:chExt cx="4345163" cy="357368"/>
          </a:xfrm>
        </p:grpSpPr>
        <p:sp>
          <p:nvSpPr>
            <p:cNvPr id="8" name="TextBox 7"/>
            <p:cNvSpPr txBox="1"/>
            <p:nvPr/>
          </p:nvSpPr>
          <p:spPr>
            <a:xfrm>
              <a:off x="3692766" y="803474"/>
              <a:ext cx="7596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b="1" u="sng" smtClean="0">
                  <a:solidFill>
                    <a:schemeClr val="bg1"/>
                  </a:solidFill>
                </a:rPr>
                <a:t>HOME</a:t>
              </a:r>
              <a:endParaRPr lang="en-IN" sz="1600" b="1" u="sng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83722" y="811180"/>
              <a:ext cx="11699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ABOUT US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4985" y="822288"/>
              <a:ext cx="1388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SEARCH NGOs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04883" y="822288"/>
              <a:ext cx="633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FAQs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433" y="-112750"/>
            <a:ext cx="147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smtClean="0">
                <a:solidFill>
                  <a:schemeClr val="bg1"/>
                </a:solidFill>
              </a:rPr>
              <a:t>NG</a:t>
            </a:r>
            <a:endParaRPr lang="en-IN" sz="72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5986" y="1012458"/>
            <a:ext cx="4881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smtClean="0">
                <a:solidFill>
                  <a:srgbClr val="48108C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ABOUT US</a:t>
            </a:r>
            <a:endParaRPr lang="en-IN" sz="5400" b="1">
              <a:solidFill>
                <a:srgbClr val="48108C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4438" y="2272740"/>
            <a:ext cx="40016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mtClean="0"/>
              <a:t>Vcxvxv</a:t>
            </a:r>
          </a:p>
          <a:p>
            <a:r>
              <a:rPr lang="en-IN" smtClean="0"/>
              <a:t>SAMPLE TEXT</a:t>
            </a:r>
          </a:p>
          <a:p>
            <a:r>
              <a:rPr lang="en-IN" smtClean="0"/>
              <a:t>Srsj</a:t>
            </a:r>
          </a:p>
          <a:p>
            <a:r>
              <a:rPr lang="en-IN" smtClean="0"/>
              <a:t>Jfjjjjjjjjjjjjjjjjjjjjjjjjjjjjjjjjjjjjjjjjjfgjgj</a:t>
            </a:r>
          </a:p>
          <a:p>
            <a:r>
              <a:rPr lang="en-IN" smtClean="0"/>
              <a:t>Jfjjjjjjjjjjjjjjjjjjjjjjjjjjjjjjjjjjjjjjjjjfgjgj</a:t>
            </a:r>
          </a:p>
          <a:p>
            <a:r>
              <a:rPr lang="en-IN" smtClean="0"/>
              <a:t>Jfjjjjjjjjjjjjjjjjjjjjjjjjjjjjjjjjjjjjjjjjjfgjgj</a:t>
            </a:r>
          </a:p>
          <a:p>
            <a:r>
              <a:rPr lang="en-IN" smtClean="0"/>
              <a:t>Jfjjjjjjjjjjjjjjjjjjjjjjjjjjjjjjjjjjjjjjjjjfgjgj</a:t>
            </a:r>
          </a:p>
          <a:p>
            <a:r>
              <a:rPr lang="en-IN" smtClean="0"/>
              <a:t>Jfjjjjjjjjjjjjjjjjjjjjjjjjjjjjjjjjjjjjjjjjjfgjgj</a:t>
            </a:r>
          </a:p>
          <a:p>
            <a:endParaRPr lang="en-IN"/>
          </a:p>
          <a:p>
            <a:r>
              <a:rPr lang="en-IN" smtClean="0"/>
              <a:t>uutfylllllllllllllllllllllllll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784438" y="5327041"/>
            <a:ext cx="1885071" cy="4923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>
                <a:solidFill>
                  <a:schemeClr val="tx1"/>
                </a:solidFill>
              </a:rPr>
              <a:t>Learn More</a:t>
            </a: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2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46585" y="336952"/>
            <a:ext cx="6457070" cy="3385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3586088" y="318138"/>
            <a:ext cx="6641125" cy="357368"/>
            <a:chOff x="3692766" y="803474"/>
            <a:chExt cx="4345163" cy="357368"/>
          </a:xfrm>
        </p:grpSpPr>
        <p:sp>
          <p:nvSpPr>
            <p:cNvPr id="6" name="TextBox 5"/>
            <p:cNvSpPr txBox="1"/>
            <p:nvPr/>
          </p:nvSpPr>
          <p:spPr>
            <a:xfrm>
              <a:off x="3692766" y="803474"/>
              <a:ext cx="7596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b="1" u="sng" smtClean="0">
                  <a:solidFill>
                    <a:schemeClr val="bg1"/>
                  </a:solidFill>
                </a:rPr>
                <a:t>HOME</a:t>
              </a:r>
              <a:endParaRPr lang="en-IN" sz="1600" b="1" u="sng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83722" y="811180"/>
              <a:ext cx="11699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ABOUT US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84985" y="822288"/>
              <a:ext cx="1388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SEARCH NGOs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04883" y="822288"/>
              <a:ext cx="633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FAQs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6433" y="-112750"/>
            <a:ext cx="147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smtClean="0">
                <a:solidFill>
                  <a:schemeClr val="bg1"/>
                </a:solidFill>
              </a:rPr>
              <a:t>NG</a:t>
            </a:r>
            <a:endParaRPr lang="en-IN" sz="7200" b="1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032652" y="1786597"/>
            <a:ext cx="3742006" cy="42765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8145195" y="3108960"/>
            <a:ext cx="706512" cy="57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>
                <a:solidFill>
                  <a:schemeClr val="tx1"/>
                </a:solidFill>
              </a:rPr>
              <a:t>City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64250" y="3108959"/>
            <a:ext cx="2191433" cy="57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mtClean="0">
                <a:solidFill>
                  <a:schemeClr val="bg1">
                    <a:lumMod val="50000"/>
                  </a:schemeClr>
                </a:solidFill>
              </a:rPr>
              <a:t>Enter the city</a:t>
            </a:r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964250" y="3516923"/>
            <a:ext cx="2233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204598" y="3734969"/>
            <a:ext cx="706512" cy="57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>
                <a:solidFill>
                  <a:schemeClr val="tx1"/>
                </a:solidFill>
              </a:rPr>
              <a:t>City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01467" y="2580907"/>
            <a:ext cx="706512" cy="57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>
                <a:solidFill>
                  <a:schemeClr val="tx1"/>
                </a:solidFill>
              </a:rPr>
              <a:t>City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45195" y="4385346"/>
            <a:ext cx="706512" cy="57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>
                <a:solidFill>
                  <a:schemeClr val="tx1"/>
                </a:solidFill>
              </a:rPr>
              <a:t>City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851707" y="2617708"/>
            <a:ext cx="2191433" cy="57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mtClean="0">
                <a:solidFill>
                  <a:schemeClr val="bg1">
                    <a:lumMod val="50000"/>
                  </a:schemeClr>
                </a:solidFill>
              </a:rPr>
              <a:t>Enter the city</a:t>
            </a:r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925171" y="3795675"/>
            <a:ext cx="2191433" cy="57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mtClean="0">
                <a:solidFill>
                  <a:schemeClr val="bg1">
                    <a:lumMod val="50000"/>
                  </a:schemeClr>
                </a:solidFill>
              </a:rPr>
              <a:t>Enter the city</a:t>
            </a:r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907979" y="4524850"/>
            <a:ext cx="2191433" cy="57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mtClean="0">
                <a:solidFill>
                  <a:schemeClr val="bg1">
                    <a:lumMod val="50000"/>
                  </a:schemeClr>
                </a:solidFill>
              </a:rPr>
              <a:t>Enter the city</a:t>
            </a:r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8904070" y="3106614"/>
            <a:ext cx="2233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964250" y="4307055"/>
            <a:ext cx="2233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902511" y="4941019"/>
            <a:ext cx="2233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8736037" y="5416060"/>
            <a:ext cx="2461846" cy="351693"/>
          </a:xfrm>
          <a:prstGeom prst="roundRect">
            <a:avLst/>
          </a:prstGeom>
          <a:solidFill>
            <a:srgbClr val="1C02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/>
              <a:t>Search</a:t>
            </a:r>
            <a:endParaRPr lang="en-IN"/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1351639368"/>
              </p:ext>
            </p:extLst>
          </p:nvPr>
        </p:nvGraphicFramePr>
        <p:xfrm>
          <a:off x="367324" y="1508759"/>
          <a:ext cx="5230053" cy="4016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3638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46585" y="336952"/>
            <a:ext cx="6457070" cy="3385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998806" y="1055077"/>
            <a:ext cx="10607040" cy="5022166"/>
          </a:xfrm>
          <a:prstGeom prst="roundRect">
            <a:avLst/>
          </a:prstGeom>
          <a:solidFill>
            <a:srgbClr val="5F1F6F">
              <a:alpha val="32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1653541" y="1397367"/>
            <a:ext cx="2293033" cy="20960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3586088" y="318138"/>
            <a:ext cx="6641125" cy="357368"/>
            <a:chOff x="3692766" y="803474"/>
            <a:chExt cx="4345163" cy="357368"/>
          </a:xfrm>
        </p:grpSpPr>
        <p:sp>
          <p:nvSpPr>
            <p:cNvPr id="8" name="TextBox 7"/>
            <p:cNvSpPr txBox="1"/>
            <p:nvPr/>
          </p:nvSpPr>
          <p:spPr>
            <a:xfrm>
              <a:off x="3692766" y="803474"/>
              <a:ext cx="7596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b="1" u="sng" smtClean="0">
                  <a:solidFill>
                    <a:schemeClr val="bg1"/>
                  </a:solidFill>
                </a:rPr>
                <a:t>HOME</a:t>
              </a:r>
              <a:endParaRPr lang="en-IN" sz="1600" b="1" u="sng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83722" y="811180"/>
              <a:ext cx="11699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ABOUT US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4985" y="822288"/>
              <a:ext cx="1388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SEARCH NGOs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04883" y="822288"/>
              <a:ext cx="633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FAQs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6433" y="-112750"/>
            <a:ext cx="147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smtClean="0">
                <a:solidFill>
                  <a:schemeClr val="bg1"/>
                </a:solidFill>
              </a:rPr>
              <a:t>NG</a:t>
            </a:r>
            <a:endParaRPr lang="en-IN" sz="7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64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46585" y="336952"/>
            <a:ext cx="6457070" cy="3385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703385" y="1055077"/>
            <a:ext cx="10902461" cy="5317588"/>
          </a:xfrm>
          <a:prstGeom prst="roundRect">
            <a:avLst/>
          </a:prstGeom>
          <a:solidFill>
            <a:srgbClr val="5F1F6F">
              <a:alpha val="32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3586088" y="318138"/>
            <a:ext cx="6641125" cy="357368"/>
            <a:chOff x="3692766" y="803474"/>
            <a:chExt cx="4345163" cy="357368"/>
          </a:xfrm>
        </p:grpSpPr>
        <p:sp>
          <p:nvSpPr>
            <p:cNvPr id="8" name="TextBox 7"/>
            <p:cNvSpPr txBox="1"/>
            <p:nvPr/>
          </p:nvSpPr>
          <p:spPr>
            <a:xfrm>
              <a:off x="3692766" y="803474"/>
              <a:ext cx="7596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b="1" u="sng" smtClean="0">
                  <a:solidFill>
                    <a:schemeClr val="bg1"/>
                  </a:solidFill>
                </a:rPr>
                <a:t>HOME</a:t>
              </a:r>
              <a:endParaRPr lang="en-IN" sz="1600" b="1" u="sng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83722" y="811180"/>
              <a:ext cx="11699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ABOUT US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4985" y="822288"/>
              <a:ext cx="1388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SEARCH NGOs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04883" y="822288"/>
              <a:ext cx="633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FAQs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6433" y="-112750"/>
            <a:ext cx="147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smtClean="0">
                <a:solidFill>
                  <a:schemeClr val="bg1"/>
                </a:solidFill>
              </a:rPr>
              <a:t>NG</a:t>
            </a:r>
            <a:endParaRPr lang="en-IN" sz="7200" b="1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53541" y="1434905"/>
            <a:ext cx="2594902" cy="2278966"/>
            <a:chOff x="1653541" y="1434905"/>
            <a:chExt cx="2594902" cy="2278966"/>
          </a:xfrm>
        </p:grpSpPr>
        <p:sp>
          <p:nvSpPr>
            <p:cNvPr id="13" name="Rectangle 12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653541" y="1467150"/>
            <a:ext cx="259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mtClean="0"/>
              <a:t>SWEET   HOME NGO</a:t>
            </a:r>
            <a:endParaRPr lang="en-IN"/>
          </a:p>
        </p:txBody>
      </p:sp>
      <p:grpSp>
        <p:nvGrpSpPr>
          <p:cNvPr id="18" name="Group 17"/>
          <p:cNvGrpSpPr/>
          <p:nvPr/>
        </p:nvGrpSpPr>
        <p:grpSpPr>
          <a:xfrm>
            <a:off x="4857164" y="1434905"/>
            <a:ext cx="2594902" cy="2278966"/>
            <a:chOff x="1653541" y="1434905"/>
            <a:chExt cx="2594902" cy="2278966"/>
          </a:xfrm>
        </p:grpSpPr>
        <p:sp>
          <p:nvSpPr>
            <p:cNvPr id="19" name="Rectangle 18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962218" y="1482613"/>
            <a:ext cx="2594902" cy="2278966"/>
            <a:chOff x="1653541" y="1434905"/>
            <a:chExt cx="2594902" cy="2278966"/>
          </a:xfrm>
        </p:grpSpPr>
        <p:sp>
          <p:nvSpPr>
            <p:cNvPr id="22" name="Rectangle 21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653541" y="3903785"/>
            <a:ext cx="2594902" cy="2278966"/>
            <a:chOff x="1653541" y="1434905"/>
            <a:chExt cx="2594902" cy="2278966"/>
          </a:xfrm>
        </p:grpSpPr>
        <p:sp>
          <p:nvSpPr>
            <p:cNvPr id="25" name="Rectangle 24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947821" y="3927639"/>
            <a:ext cx="2594902" cy="2278966"/>
            <a:chOff x="1653541" y="1434905"/>
            <a:chExt cx="2594902" cy="2278966"/>
          </a:xfrm>
        </p:grpSpPr>
        <p:sp>
          <p:nvSpPr>
            <p:cNvPr id="28" name="Rectangle 27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997379" y="3927639"/>
            <a:ext cx="2594902" cy="2278966"/>
            <a:chOff x="1653541" y="1434905"/>
            <a:chExt cx="2594902" cy="2278966"/>
          </a:xfrm>
        </p:grpSpPr>
        <p:sp>
          <p:nvSpPr>
            <p:cNvPr id="31" name="Rectangle 30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4747142" y="1502577"/>
            <a:ext cx="259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mtClean="0"/>
              <a:t>SWEET   HOME NGO</a:t>
            </a:r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4868617" y="2743200"/>
            <a:ext cx="2573192" cy="970671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4857165" y="2883877"/>
            <a:ext cx="258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mtClean="0">
                <a:solidFill>
                  <a:schemeClr val="bg1"/>
                </a:solidFill>
              </a:rPr>
              <a:t>ADDRESS:</a:t>
            </a:r>
          </a:p>
          <a:p>
            <a:r>
              <a:rPr lang="en-IN" b="1" smtClean="0">
                <a:solidFill>
                  <a:schemeClr val="bg1"/>
                </a:solidFill>
              </a:rPr>
              <a:t>38-3-442,Hyd,IND</a:t>
            </a:r>
            <a:endParaRPr lang="en-IN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6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46585" y="336952"/>
            <a:ext cx="6457070" cy="3385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703385" y="1055077"/>
            <a:ext cx="10902461" cy="5373858"/>
          </a:xfrm>
          <a:prstGeom prst="roundRect">
            <a:avLst/>
          </a:prstGeom>
          <a:solidFill>
            <a:srgbClr val="5F1F6F">
              <a:alpha val="32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3586088" y="318138"/>
            <a:ext cx="6641125" cy="357368"/>
            <a:chOff x="3692766" y="803474"/>
            <a:chExt cx="4345163" cy="357368"/>
          </a:xfrm>
        </p:grpSpPr>
        <p:sp>
          <p:nvSpPr>
            <p:cNvPr id="8" name="TextBox 7"/>
            <p:cNvSpPr txBox="1"/>
            <p:nvPr/>
          </p:nvSpPr>
          <p:spPr>
            <a:xfrm>
              <a:off x="3692766" y="803474"/>
              <a:ext cx="7596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b="1" u="sng" smtClean="0">
                  <a:solidFill>
                    <a:schemeClr val="bg1"/>
                  </a:solidFill>
                </a:rPr>
                <a:t>HOME</a:t>
              </a:r>
              <a:endParaRPr lang="en-IN" sz="1600" b="1" u="sng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83722" y="811180"/>
              <a:ext cx="11699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ABOUT US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4985" y="822288"/>
              <a:ext cx="1388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SEARCH NGOs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04883" y="822288"/>
              <a:ext cx="633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FAQs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6433" y="-112750"/>
            <a:ext cx="147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smtClean="0">
                <a:solidFill>
                  <a:schemeClr val="bg1"/>
                </a:solidFill>
              </a:rPr>
              <a:t>NG</a:t>
            </a:r>
            <a:endParaRPr lang="en-IN" sz="7200" b="1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53541" y="1434905"/>
            <a:ext cx="2594902" cy="2278966"/>
            <a:chOff x="1653541" y="1434905"/>
            <a:chExt cx="2594902" cy="2278966"/>
          </a:xfrm>
        </p:grpSpPr>
        <p:sp>
          <p:nvSpPr>
            <p:cNvPr id="13" name="Rectangle 12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653541" y="1467150"/>
            <a:ext cx="259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mtClean="0"/>
              <a:t>SWEET   HOME NGO</a:t>
            </a:r>
            <a:endParaRPr lang="en-IN"/>
          </a:p>
        </p:txBody>
      </p:sp>
      <p:grpSp>
        <p:nvGrpSpPr>
          <p:cNvPr id="18" name="Group 17"/>
          <p:cNvGrpSpPr/>
          <p:nvPr/>
        </p:nvGrpSpPr>
        <p:grpSpPr>
          <a:xfrm>
            <a:off x="4857164" y="1434905"/>
            <a:ext cx="2594902" cy="2278966"/>
            <a:chOff x="1653541" y="1434905"/>
            <a:chExt cx="2594902" cy="2278966"/>
          </a:xfrm>
          <a:effectLst/>
        </p:grpSpPr>
        <p:sp>
          <p:nvSpPr>
            <p:cNvPr id="19" name="Rectangle 18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grpSp>
        <p:nvGrpSpPr>
          <p:cNvPr id="21" name="Group 20"/>
          <p:cNvGrpSpPr/>
          <p:nvPr/>
        </p:nvGrpSpPr>
        <p:grpSpPr>
          <a:xfrm>
            <a:off x="7962218" y="1482613"/>
            <a:ext cx="2594902" cy="2278966"/>
            <a:chOff x="1653541" y="1434905"/>
            <a:chExt cx="2594902" cy="2278966"/>
          </a:xfrm>
        </p:grpSpPr>
        <p:sp>
          <p:nvSpPr>
            <p:cNvPr id="22" name="Rectangle 21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653541" y="3903785"/>
            <a:ext cx="2594902" cy="2278966"/>
            <a:chOff x="1653541" y="1434905"/>
            <a:chExt cx="2594902" cy="2278966"/>
          </a:xfrm>
        </p:grpSpPr>
        <p:sp>
          <p:nvSpPr>
            <p:cNvPr id="25" name="Rectangle 24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947821" y="3927639"/>
            <a:ext cx="2594902" cy="2278966"/>
            <a:chOff x="1653541" y="1434905"/>
            <a:chExt cx="2594902" cy="2278966"/>
          </a:xfrm>
        </p:grpSpPr>
        <p:sp>
          <p:nvSpPr>
            <p:cNvPr id="28" name="Rectangle 27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997379" y="3927639"/>
            <a:ext cx="2594902" cy="2278966"/>
            <a:chOff x="1653541" y="1434905"/>
            <a:chExt cx="2594902" cy="2278966"/>
          </a:xfrm>
        </p:grpSpPr>
        <p:sp>
          <p:nvSpPr>
            <p:cNvPr id="31" name="Rectangle 30"/>
            <p:cNvSpPr/>
            <p:nvPr/>
          </p:nvSpPr>
          <p:spPr>
            <a:xfrm>
              <a:off x="1653541" y="1434905"/>
              <a:ext cx="2594902" cy="227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1" y="1941341"/>
              <a:ext cx="2594902" cy="1772530"/>
            </a:xfrm>
            <a:prstGeom prst="round2Same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4747142" y="1502577"/>
            <a:ext cx="259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mtClean="0"/>
              <a:t>SWEET   HOME NGO</a:t>
            </a:r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4868617" y="2743200"/>
            <a:ext cx="2573192" cy="970671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4857165" y="2883877"/>
            <a:ext cx="258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mtClean="0">
                <a:solidFill>
                  <a:schemeClr val="bg1"/>
                </a:solidFill>
              </a:rPr>
              <a:t>ADDRESS:</a:t>
            </a:r>
          </a:p>
          <a:p>
            <a:r>
              <a:rPr lang="en-IN" b="1" smtClean="0">
                <a:solidFill>
                  <a:schemeClr val="bg1"/>
                </a:solidFill>
              </a:rPr>
              <a:t>38-3-442,Hyd,IND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8806" y="1277493"/>
            <a:ext cx="10325686" cy="4929112"/>
          </a:xfrm>
          <a:prstGeom prst="roundRect">
            <a:avLst/>
          </a:prstGeom>
          <a:solidFill>
            <a:srgbClr val="57067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1879583" y="1989049"/>
            <a:ext cx="2843351" cy="323066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5331655" y="1434905"/>
            <a:ext cx="5472333" cy="45579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6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713874" y="2"/>
            <a:ext cx="7129318" cy="6868223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prstGeom prst="hexagon">
              <a:avLst/>
            </a:prstGeom>
            <a:blipFill>
              <a:blip r:embed="rId4"/>
              <a:stretch>
                <a:fillRect l="-14496" r="-18133" b="-2043"/>
              </a:stretch>
            </a:blipFill>
          </p:spPr>
          <p:txBody>
            <a:bodyPr/>
            <a:lstStyle/>
            <a:p>
              <a:endParaRPr lang="en-IN" sz="2700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49532" y="6343922"/>
            <a:ext cx="10168466" cy="1028167"/>
            <a:chOff x="0" y="0"/>
            <a:chExt cx="53129492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4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6620" y="989684"/>
            <a:ext cx="4881185" cy="1215557"/>
            <a:chOff x="0" y="95251"/>
            <a:chExt cx="9693790" cy="2589106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1"/>
              <a:ext cx="9624778" cy="174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34"/>
                </a:lnSpc>
              </a:pPr>
              <a:r>
                <a:rPr lang="en-US" sz="4000" dirty="0">
                  <a:solidFill>
                    <a:srgbClr val="FFFFFF"/>
                  </a:solidFill>
                  <a:latin typeface="Fira Sans Medium Bold"/>
                </a:rPr>
                <a:t>FAQ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9012" y="1965976"/>
              <a:ext cx="9624778" cy="718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10" dirty="0">
                  <a:solidFill>
                    <a:srgbClr val="FFFFFF"/>
                  </a:solidFill>
                  <a:latin typeface="Fira Sans Light"/>
                </a:rPr>
                <a:t>Frequently Asked Questions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694349E-AC18-4851-9C11-042A0CE15C9D}"/>
              </a:ext>
            </a:extLst>
          </p:cNvPr>
          <p:cNvGrpSpPr/>
          <p:nvPr/>
        </p:nvGrpSpPr>
        <p:grpSpPr>
          <a:xfrm>
            <a:off x="161019" y="2317112"/>
            <a:ext cx="6361759" cy="626184"/>
            <a:chOff x="344715" y="3159486"/>
            <a:chExt cx="9542638" cy="939277"/>
          </a:xfrm>
        </p:grpSpPr>
        <p:sp>
          <p:nvSpPr>
            <p:cNvPr id="13" name="TextBox 13"/>
            <p:cNvSpPr txBox="1"/>
            <p:nvPr/>
          </p:nvSpPr>
          <p:spPr>
            <a:xfrm>
              <a:off x="344715" y="3159486"/>
              <a:ext cx="7218583" cy="442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7"/>
                </a:lnSpc>
              </a:pPr>
              <a:r>
                <a:rPr lang="en-US" sz="2133" dirty="0">
                  <a:solidFill>
                    <a:srgbClr val="FFFFFF"/>
                  </a:solidFill>
                  <a:latin typeface="Fira Sans Medium Bold"/>
                </a:rPr>
                <a:t>1.What is Registration No. of NGO?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BDBBD14-B88E-46CB-9549-5FB638452010}"/>
                </a:ext>
              </a:extLst>
            </p:cNvPr>
            <p:cNvSpPr txBox="1"/>
            <p:nvPr/>
          </p:nvSpPr>
          <p:spPr>
            <a:xfrm>
              <a:off x="614598" y="3683264"/>
              <a:ext cx="927275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9" dirty="0">
                  <a:solidFill>
                    <a:srgbClr val="FFFFFF"/>
                  </a:solidFill>
                  <a:latin typeface="Fira Sans Light"/>
                </a:rPr>
                <a:t>Registration No. is provided to the NGO at time of registration by the government..</a:t>
              </a:r>
              <a:endParaRPr lang="en-IN" sz="8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8107F0F-4419-4020-92C5-51A019D90CEA}"/>
              </a:ext>
            </a:extLst>
          </p:cNvPr>
          <p:cNvGrpSpPr/>
          <p:nvPr/>
        </p:nvGrpSpPr>
        <p:grpSpPr>
          <a:xfrm>
            <a:off x="164139" y="3145506"/>
            <a:ext cx="6361759" cy="810850"/>
            <a:chOff x="344715" y="3159486"/>
            <a:chExt cx="9542638" cy="1216276"/>
          </a:xfrm>
        </p:grpSpPr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xmlns="" id="{2B70DD84-6CFF-49DB-8944-01B9F8A30BEF}"/>
                </a:ext>
              </a:extLst>
            </p:cNvPr>
            <p:cNvSpPr txBox="1"/>
            <p:nvPr/>
          </p:nvSpPr>
          <p:spPr>
            <a:xfrm>
              <a:off x="344715" y="3159486"/>
              <a:ext cx="7218583" cy="442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7"/>
                </a:lnSpc>
              </a:pPr>
              <a:r>
                <a:rPr lang="en-US" sz="2133" dirty="0">
                  <a:solidFill>
                    <a:srgbClr val="FFFFFF"/>
                  </a:solidFill>
                  <a:latin typeface="Fira Sans Medium Bold"/>
                </a:rPr>
                <a:t>2.How User can register?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F1F8504E-D0A5-4802-B08A-52E992D5D23C}"/>
                </a:ext>
              </a:extLst>
            </p:cNvPr>
            <p:cNvSpPr txBox="1"/>
            <p:nvPr/>
          </p:nvSpPr>
          <p:spPr>
            <a:xfrm>
              <a:off x="614598" y="3683264"/>
              <a:ext cx="927275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9" dirty="0">
                  <a:solidFill>
                    <a:srgbClr val="FFFFFF"/>
                  </a:solidFill>
                  <a:latin typeface="Fira Sans Light"/>
                </a:rPr>
                <a:t>User needs to go to Login/register and register himself/</a:t>
              </a:r>
              <a:r>
                <a:rPr lang="en-US" sz="1200" spc="9" dirty="0" err="1">
                  <a:solidFill>
                    <a:srgbClr val="FFFFFF"/>
                  </a:solidFill>
                  <a:latin typeface="Fira Sans Light"/>
                </a:rPr>
                <a:t>herserlf</a:t>
              </a:r>
              <a:r>
                <a:rPr lang="en-US" sz="1200" spc="9" dirty="0">
                  <a:solidFill>
                    <a:srgbClr val="FFFFFF"/>
                  </a:solidFill>
                  <a:latin typeface="Fira Sans Light"/>
                </a:rPr>
                <a:t> by selecting role as User?</a:t>
              </a:r>
              <a:endParaRPr lang="en-IN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6070CFD-D099-4A8E-AF68-E9FB63D1CE8C}"/>
              </a:ext>
            </a:extLst>
          </p:cNvPr>
          <p:cNvGrpSpPr/>
          <p:nvPr/>
        </p:nvGrpSpPr>
        <p:grpSpPr>
          <a:xfrm>
            <a:off x="176433" y="5201431"/>
            <a:ext cx="6361759" cy="626185"/>
            <a:chOff x="344715" y="3159486"/>
            <a:chExt cx="9542638" cy="939278"/>
          </a:xfrm>
        </p:grpSpPr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xmlns="" id="{C311D8FF-7FFC-4736-8A43-FEA90757095A}"/>
                </a:ext>
              </a:extLst>
            </p:cNvPr>
            <p:cNvSpPr txBox="1"/>
            <p:nvPr/>
          </p:nvSpPr>
          <p:spPr>
            <a:xfrm>
              <a:off x="344715" y="3159486"/>
              <a:ext cx="7218583" cy="442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7"/>
                </a:lnSpc>
              </a:pPr>
              <a:r>
                <a:rPr lang="en-US" sz="2133" dirty="0">
                  <a:solidFill>
                    <a:srgbClr val="FFFFFF"/>
                  </a:solidFill>
                  <a:latin typeface="Fira Sans Medium Bold"/>
                </a:rPr>
                <a:t>4.How NGO can register?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DD02621A-4F7C-45EC-A638-AD56804AFCFB}"/>
                </a:ext>
              </a:extLst>
            </p:cNvPr>
            <p:cNvSpPr txBox="1"/>
            <p:nvPr/>
          </p:nvSpPr>
          <p:spPr>
            <a:xfrm>
              <a:off x="614598" y="3683265"/>
              <a:ext cx="927275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9" dirty="0">
                  <a:solidFill>
                    <a:srgbClr val="FFFFFF"/>
                  </a:solidFill>
                  <a:latin typeface="Fira Sans Light"/>
                </a:rPr>
                <a:t>NGO needs to go to Login/register and register  by selecting role as NGO?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7407FA31-4437-4BFB-95CD-298DD6C5C2E0}"/>
              </a:ext>
            </a:extLst>
          </p:cNvPr>
          <p:cNvGrpSpPr/>
          <p:nvPr/>
        </p:nvGrpSpPr>
        <p:grpSpPr>
          <a:xfrm>
            <a:off x="176433" y="4243013"/>
            <a:ext cx="6361759" cy="626184"/>
            <a:chOff x="344715" y="3159486"/>
            <a:chExt cx="9542638" cy="939277"/>
          </a:xfrm>
        </p:grpSpPr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xmlns="" id="{1BD35FD0-2953-4CF2-875D-6EB53E2B0B0C}"/>
                </a:ext>
              </a:extLst>
            </p:cNvPr>
            <p:cNvSpPr txBox="1"/>
            <p:nvPr/>
          </p:nvSpPr>
          <p:spPr>
            <a:xfrm>
              <a:off x="344715" y="3159486"/>
              <a:ext cx="7218583" cy="442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7"/>
                </a:lnSpc>
              </a:pPr>
              <a:r>
                <a:rPr lang="en-US" sz="2133" dirty="0">
                  <a:solidFill>
                    <a:srgbClr val="FFFFFF"/>
                  </a:solidFill>
                  <a:latin typeface="Fira Sans Medium Bold"/>
                </a:rPr>
                <a:t>3.How to search for the required NGO?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5A2F28D-1EE9-4127-9C03-9716CA72ECDB}"/>
                </a:ext>
              </a:extLst>
            </p:cNvPr>
            <p:cNvSpPr txBox="1"/>
            <p:nvPr/>
          </p:nvSpPr>
          <p:spPr>
            <a:xfrm>
              <a:off x="574920" y="3683264"/>
              <a:ext cx="9312433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9" dirty="0">
                  <a:solidFill>
                    <a:srgbClr val="FFFFFF"/>
                  </a:solidFill>
                  <a:latin typeface="Fira Sans Light"/>
                </a:rPr>
                <a:t>User needs to go to </a:t>
              </a:r>
              <a:r>
                <a:rPr lang="en-US" sz="1200" spc="9" dirty="0" err="1">
                  <a:solidFill>
                    <a:srgbClr val="FFFFFF"/>
                  </a:solidFill>
                  <a:latin typeface="Fira Sans Light"/>
                </a:rPr>
                <a:t>SearchNGOs</a:t>
              </a:r>
              <a:r>
                <a:rPr lang="en-US" sz="1200" spc="9" dirty="0">
                  <a:solidFill>
                    <a:srgbClr val="FFFFFF"/>
                  </a:solidFill>
                  <a:latin typeface="Fira Sans Light"/>
                </a:rPr>
                <a:t> and search based on the location or sector</a:t>
              </a:r>
              <a:endParaRPr lang="en-IN" sz="8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446585" y="336952"/>
            <a:ext cx="6457070" cy="3385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/>
          <p:cNvGrpSpPr/>
          <p:nvPr/>
        </p:nvGrpSpPr>
        <p:grpSpPr>
          <a:xfrm>
            <a:off x="3586088" y="318138"/>
            <a:ext cx="6641125" cy="357368"/>
            <a:chOff x="3692766" y="803474"/>
            <a:chExt cx="4345163" cy="357368"/>
          </a:xfrm>
        </p:grpSpPr>
        <p:sp>
          <p:nvSpPr>
            <p:cNvPr id="31" name="TextBox 30"/>
            <p:cNvSpPr txBox="1"/>
            <p:nvPr/>
          </p:nvSpPr>
          <p:spPr>
            <a:xfrm>
              <a:off x="3692766" y="803474"/>
              <a:ext cx="7596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b="1" u="sng" smtClean="0">
                  <a:solidFill>
                    <a:schemeClr val="bg1"/>
                  </a:solidFill>
                </a:rPr>
                <a:t>HOME</a:t>
              </a:r>
              <a:endParaRPr lang="en-IN" sz="1600" b="1" u="sng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83722" y="811180"/>
              <a:ext cx="11699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ABOUT US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84985" y="822288"/>
              <a:ext cx="1388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SEARCH NGOs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04883" y="822288"/>
              <a:ext cx="633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smtClean="0">
                  <a:solidFill>
                    <a:schemeClr val="bg1"/>
                  </a:solidFill>
                </a:rPr>
                <a:t>FAQs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76433" y="-112750"/>
            <a:ext cx="1477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smtClean="0">
                <a:solidFill>
                  <a:schemeClr val="bg1"/>
                </a:solidFill>
              </a:rPr>
              <a:t>NG</a:t>
            </a:r>
            <a:endParaRPr lang="en-IN" sz="7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19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188</Words>
  <Application>Microsoft Office PowerPoint</Application>
  <PresentationFormat>Widescreen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Adobe Gothic Std B</vt:lpstr>
      <vt:lpstr>Arial</vt:lpstr>
      <vt:lpstr>Calibri</vt:lpstr>
      <vt:lpstr>Calibri Light</vt:lpstr>
      <vt:lpstr>Fira Sans Light</vt:lpstr>
      <vt:lpstr>Fira Sans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S.S.V.Surya Teja</dc:creator>
  <cp:lastModifiedBy>S.S.V.Surya Teja</cp:lastModifiedBy>
  <cp:revision>24</cp:revision>
  <dcterms:created xsi:type="dcterms:W3CDTF">2022-03-05T15:46:31Z</dcterms:created>
  <dcterms:modified xsi:type="dcterms:W3CDTF">2022-03-06T06:59:47Z</dcterms:modified>
</cp:coreProperties>
</file>